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sldIdLst>
    <p:sldId id="256" r:id="rId2"/>
    <p:sldId id="319" r:id="rId3"/>
    <p:sldId id="258" r:id="rId4"/>
    <p:sldId id="283" r:id="rId5"/>
    <p:sldId id="324" r:id="rId6"/>
    <p:sldId id="317" r:id="rId7"/>
    <p:sldId id="314" r:id="rId8"/>
    <p:sldId id="296" r:id="rId9"/>
    <p:sldId id="321" r:id="rId10"/>
    <p:sldId id="297" r:id="rId11"/>
    <p:sldId id="299" r:id="rId12"/>
    <p:sldId id="300" r:id="rId13"/>
    <p:sldId id="301" r:id="rId14"/>
    <p:sldId id="302" r:id="rId15"/>
    <p:sldId id="303" r:id="rId16"/>
    <p:sldId id="304" r:id="rId17"/>
    <p:sldId id="306" r:id="rId18"/>
    <p:sldId id="320" r:id="rId19"/>
    <p:sldId id="322" r:id="rId20"/>
    <p:sldId id="308" r:id="rId21"/>
    <p:sldId id="309" r:id="rId22"/>
    <p:sldId id="287" r:id="rId23"/>
    <p:sldId id="313" r:id="rId24"/>
    <p:sldId id="312" r:id="rId25"/>
    <p:sldId id="311" r:id="rId26"/>
    <p:sldId id="279" r:id="rId27"/>
    <p:sldId id="280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8" d="100"/>
          <a:sy n="78" d="100"/>
        </p:scale>
        <p:origin x="-924" y="-2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838028137896918"/>
          <c:y val="6.1577263779527547E-2"/>
          <c:w val="0.63736147564887746"/>
          <c:h val="0.7291233127109112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PROCESS LEVEL</c:v>
                </c:pt>
              </c:strCache>
            </c:strRef>
          </c:tx>
          <c:spPr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ln>
              <a:noFill/>
            </a:ln>
            <a:effectLst>
              <a:innerShdw blurRad="114300">
                <a:schemeClr val="dk1">
                  <a:tint val="88500"/>
                </a:schemeClr>
              </a:innerShdw>
            </a:effectLst>
          </c:spPr>
          <c:invertIfNegative val="0"/>
          <c:cat>
            <c:strRef>
              <c:f>Sheet1!$A$2:$A$7</c:f>
              <c:strCache>
                <c:ptCount val="4"/>
                <c:pt idx="0">
                  <c:v>DAY 1-4</c:v>
                </c:pt>
                <c:pt idx="1">
                  <c:v>DAY 5-7</c:v>
                </c:pt>
                <c:pt idx="2">
                  <c:v>DAY 8- 11</c:v>
                </c:pt>
                <c:pt idx="3">
                  <c:v>DAY 12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56</c:v>
                </c:pt>
                <c:pt idx="2">
                  <c:v>73</c:v>
                </c:pt>
                <c:pt idx="3">
                  <c:v>100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D49-4FBC-99BB-83F97CE9EB3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pattFill prst="narVert">
              <a:fgClr>
                <a:schemeClr val="dk1">
                  <a:tint val="55000"/>
                </a:schemeClr>
              </a:fgClr>
              <a:bgClr>
                <a:schemeClr val="dk1">
                  <a:tint val="55000"/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dk1">
                  <a:tint val="55000"/>
                </a:schemeClr>
              </a:innerShdw>
            </a:effectLst>
          </c:spPr>
          <c:invertIfNegative val="0"/>
          <c:cat>
            <c:strRef>
              <c:f>Sheet1!$A$2:$A$7</c:f>
              <c:strCache>
                <c:ptCount val="4"/>
                <c:pt idx="0">
                  <c:v>DAY 1-4</c:v>
                </c:pt>
                <c:pt idx="1">
                  <c:v>DAY 5-7</c:v>
                </c:pt>
                <c:pt idx="2">
                  <c:v>DAY 8- 11</c:v>
                </c:pt>
                <c:pt idx="3">
                  <c:v>DAY 12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8D49-4FBC-99BB-83F97CE9EB3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pattFill prst="narVert">
              <a:fgClr>
                <a:schemeClr val="dk1">
                  <a:tint val="75000"/>
                </a:schemeClr>
              </a:fgClr>
              <a:bgClr>
                <a:schemeClr val="dk1">
                  <a:tint val="75000"/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dk1">
                  <a:tint val="75000"/>
                </a:schemeClr>
              </a:innerShdw>
            </a:effectLst>
          </c:spPr>
          <c:invertIfNegative val="0"/>
          <c:cat>
            <c:strRef>
              <c:f>Sheet1!$A$2:$A$7</c:f>
              <c:strCache>
                <c:ptCount val="4"/>
                <c:pt idx="0">
                  <c:v>DAY 1-4</c:v>
                </c:pt>
                <c:pt idx="1">
                  <c:v>DAY 5-7</c:v>
                </c:pt>
                <c:pt idx="2">
                  <c:v>DAY 8- 11</c:v>
                </c:pt>
                <c:pt idx="3">
                  <c:v>DAY 12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8D49-4FBC-99BB-83F97CE9EB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7"/>
        <c:overlap val="-48"/>
        <c:axId val="37468416"/>
        <c:axId val="37470208"/>
      </c:barChart>
      <c:catAx>
        <c:axId val="374684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New time roman"/>
                <a:ea typeface="+mn-ea"/>
                <a:cs typeface="+mn-cs"/>
              </a:defRPr>
            </a:pPr>
            <a:endParaRPr lang="en-US"/>
          </a:p>
        </c:txPr>
        <c:crossAx val="37470208"/>
        <c:crosses val="autoZero"/>
        <c:auto val="1"/>
        <c:lblAlgn val="ctr"/>
        <c:lblOffset val="100"/>
        <c:noMultiLvlLbl val="0"/>
      </c:catAx>
      <c:valAx>
        <c:axId val="37470208"/>
        <c:scaling>
          <c:orientation val="minMax"/>
          <c:max val="10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4684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delete val="1"/>
      </c:legendEntry>
      <c:legendEntry>
        <c:idx val="1"/>
        <c:delete val="1"/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2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New time roman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11834376132276396"/>
          <c:y val="0.13633705943007121"/>
          <c:w val="0.79777763073733432"/>
          <c:h val="0.1060644090758721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293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0" y="2925286"/>
            <a:ext cx="9144000" cy="158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514600" y="2362200"/>
            <a:ext cx="4114800" cy="112776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 defTabSz="914400" rtl="0" eaLnBrk="1" latinLnBrk="0" hangingPunct="1">
              <a:spcBef>
                <a:spcPts val="400"/>
              </a:spcBef>
              <a:buNone/>
            </a:pPr>
            <a:endParaRPr lang="en-US" sz="1800" b="1" kern="1200" cap="all" spc="0" baseline="0" dirty="0" smtClean="0">
              <a:solidFill>
                <a:schemeClr val="bg1"/>
              </a:solidFill>
              <a:latin typeface="+mj-lt"/>
              <a:ea typeface="+mj-ea"/>
              <a:cs typeface="Tunga" pitchFamily="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5400" y="3045460"/>
            <a:ext cx="4013200" cy="428625"/>
          </a:xfrm>
        </p:spPr>
        <p:txBody>
          <a:bodyPr tIns="0" anchor="t">
            <a:noAutofit/>
          </a:bodyPr>
          <a:lstStyle>
            <a:lvl1pPr marL="0" indent="0" algn="ctr">
              <a:buNone/>
              <a:defRPr sz="1600" b="0" i="0" cap="none" spc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2565400" y="2397760"/>
            <a:ext cx="4013200" cy="599440"/>
          </a:xfrm>
          <a:noFill/>
          <a:ln>
            <a:noFill/>
          </a:ln>
        </p:spPr>
        <p:txBody>
          <a:bodyPr bIns="0" anchor="b"/>
          <a:lstStyle>
            <a:lvl1pPr>
              <a:defRPr>
                <a:effectLst>
                  <a:glow rad="88900">
                    <a:schemeClr val="tx1">
                      <a:alpha val="60000"/>
                    </a:schemeClr>
                  </a:glo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 rot="5400000">
            <a:off x="4267200" y="3429000"/>
            <a:ext cx="6858000" cy="1588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 bwMode="hidden">
          <a:xfrm>
            <a:off x="0" y="1"/>
            <a:ext cx="7696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629400" cy="5029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39000" y="914401"/>
            <a:ext cx="926980" cy="5029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457200" y="2020824"/>
            <a:ext cx="8229600" cy="40751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922776"/>
            <a:ext cx="9144000" cy="29352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0" y="3921760"/>
            <a:ext cx="9144000" cy="1588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2514600" y="3368040"/>
            <a:ext cx="4114800" cy="112776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 defTabSz="914400" rtl="0" eaLnBrk="1" latinLnBrk="0" hangingPunct="1">
              <a:spcBef>
                <a:spcPts val="400"/>
              </a:spcBef>
              <a:buNone/>
            </a:pPr>
            <a:endParaRPr lang="en-US" sz="1800" b="1" kern="1200" cap="all" spc="0" baseline="0" dirty="0" smtClean="0">
              <a:solidFill>
                <a:schemeClr val="bg1"/>
              </a:solidFill>
              <a:latin typeface="+mj-lt"/>
              <a:ea typeface="+mj-ea"/>
              <a:cs typeface="Tunga" pitchFamily="2"/>
            </a:endParaRP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black">
          <a:xfrm>
            <a:off x="2529052" y="3367246"/>
            <a:ext cx="4085897" cy="706821"/>
          </a:xfrm>
          <a:prstGeom prst="rect">
            <a:avLst/>
          </a:prstGeom>
          <a:noFill/>
          <a:ln w="98425" cmpd="thinThick">
            <a:noFill/>
            <a:miter lim="800000"/>
          </a:ln>
        </p:spPr>
        <p:txBody>
          <a:bodyPr vert="horz" lIns="91440" tIns="45720" rIns="91440" bIns="0" rtlCol="0" anchor="b" anchorCtr="0">
            <a:normAutofit/>
          </a:bodyPr>
          <a:lstStyle>
            <a:lvl1pPr>
              <a:defRPr kumimoji="0" lang="en-US" sz="1800" b="1" i="0" u="none" strike="noStrike" kern="1200" cap="all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black">
          <a:xfrm>
            <a:off x="2518542" y="4084577"/>
            <a:ext cx="4106917" cy="397094"/>
          </a:xfrm>
        </p:spPr>
        <p:txBody>
          <a:bodyPr tIns="0" anchor="t" anchorCtr="0">
            <a:normAutofit/>
          </a:bodyPr>
          <a:lstStyle>
            <a:lvl1pPr marL="0" indent="0" algn="ctr">
              <a:buNone/>
              <a:def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30"/>
          <p:cNvSpPr>
            <a:spLocks noGrp="1"/>
          </p:cNvSpPr>
          <p:nvPr>
            <p:ph sz="quarter" idx="13"/>
          </p:nvPr>
        </p:nvSpPr>
        <p:spPr>
          <a:xfrm>
            <a:off x="457201" y="2020824"/>
            <a:ext cx="4023360" cy="40050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30"/>
          <p:cNvSpPr>
            <a:spLocks noGrp="1"/>
          </p:cNvSpPr>
          <p:nvPr>
            <p:ph sz="quarter" idx="14"/>
          </p:nvPr>
        </p:nvSpPr>
        <p:spPr>
          <a:xfrm>
            <a:off x="4663440" y="2020824"/>
            <a:ext cx="4023360" cy="40050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30"/>
          <p:cNvSpPr>
            <a:spLocks noGrp="1"/>
          </p:cNvSpPr>
          <p:nvPr>
            <p:ph sz="quarter" idx="13"/>
          </p:nvPr>
        </p:nvSpPr>
        <p:spPr>
          <a:xfrm>
            <a:off x="457201" y="2819400"/>
            <a:ext cx="4023360" cy="3209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4" name="Content Placeholder 30"/>
          <p:cNvSpPr>
            <a:spLocks noGrp="1"/>
          </p:cNvSpPr>
          <p:nvPr>
            <p:ph sz="quarter" idx="14"/>
          </p:nvPr>
        </p:nvSpPr>
        <p:spPr>
          <a:xfrm>
            <a:off x="4663440" y="2816352"/>
            <a:ext cx="4023360" cy="3209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020824"/>
            <a:ext cx="4023360" cy="704088"/>
          </a:xfrm>
          <a:noFill/>
          <a:ln w="98425" cmpd="thinThick">
            <a:noFill/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1" kern="1200" cap="none" spc="200" baseline="0" smtClean="0">
                <a:solidFill>
                  <a:schemeClr val="tx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4663440" y="2020824"/>
            <a:ext cx="4023360" cy="704088"/>
          </a:xfrm>
          <a:noFill/>
          <a:ln w="98425" cmpd="thinThick">
            <a:noFill/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1" i="0" kern="1200" cap="none" spc="200" baseline="0" dirty="0" smtClean="0">
                <a:solidFill>
                  <a:schemeClr val="tx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30"/>
          <p:cNvSpPr>
            <a:spLocks noGrp="1"/>
          </p:cNvSpPr>
          <p:nvPr>
            <p:ph sz="quarter" idx="14"/>
          </p:nvPr>
        </p:nvSpPr>
        <p:spPr>
          <a:xfrm>
            <a:off x="1485900" y="1914525"/>
            <a:ext cx="6172200" cy="35109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7360" y="5513832"/>
            <a:ext cx="5669280" cy="548640"/>
          </a:xfrm>
        </p:spPr>
        <p:txBody>
          <a:bodyPr vert="horz" lIns="91440" tIns="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lang="en-US" sz="1400" b="0" i="0" kern="1200" cap="none" spc="0" baseline="0" smtClean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52209" y="2026918"/>
            <a:ext cx="5439582" cy="3263750"/>
          </a:xfrm>
          <a:solidFill>
            <a:schemeClr val="tx1"/>
          </a:solidFill>
          <a:ln w="69850" cmpd="dbl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0" kern="1200" cap="none" spc="0" baseline="0" dirty="0">
                <a:solidFill>
                  <a:schemeClr val="bg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1737360" y="5516880"/>
            <a:ext cx="5669280" cy="548640"/>
          </a:xfrm>
        </p:spPr>
        <p:txBody>
          <a:bodyPr vert="horz" lIns="91440" tIns="0" rIns="9144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1400" b="0" i="0" kern="1200" cap="none" spc="30" baseline="0" smtClean="0">
                <a:solidFill>
                  <a:schemeClr val="tx2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marL="0" lvl="0" indent="0" algn="ctr" defTabSz="9144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2514600" y="975360"/>
            <a:ext cx="4114800" cy="7010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4"/>
          </p:nvPr>
        </p:nvSpPr>
        <p:spPr>
          <a:xfrm>
            <a:off x="2981325" y="273180"/>
            <a:ext cx="3181350" cy="292100"/>
          </a:xfrm>
        </p:spPr>
        <p:txBody>
          <a:bodyPr/>
          <a:lstStyle/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5"/>
          </p:nvPr>
        </p:nvSpPr>
        <p:spPr>
          <a:xfrm>
            <a:off x="4038600" y="6172200"/>
            <a:ext cx="1066800" cy="304800"/>
          </a:xfrm>
        </p:spPr>
        <p:txBody>
          <a:bodyPr/>
          <a:lstStyle/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6"/>
          </p:nvPr>
        </p:nvSpPr>
        <p:spPr>
          <a:xfrm>
            <a:off x="1447800" y="6486525"/>
            <a:ext cx="6248400" cy="292100"/>
          </a:xfr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0" y="1335973"/>
            <a:ext cx="9144000" cy="55220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19301"/>
            <a:ext cx="8229600" cy="4117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81325" y="273180"/>
            <a:ext cx="318135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cap="all" spc="300" baseline="0">
                <a:solidFill>
                  <a:schemeClr val="tx1"/>
                </a:solidFill>
              </a:defRPr>
            </a:lvl1pPr>
          </a:lstStyle>
          <a:p>
            <a:fld id="{D303C25D-5190-4036-8F24-D811F15B4A76}" type="datetimeFigureOut">
              <a:rPr lang="en-US" smtClean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7800" y="6486525"/>
            <a:ext cx="62484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00" b="0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38600" y="6172200"/>
            <a:ext cx="1066800" cy="30480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rmAutofit/>
          </a:bodyPr>
          <a:lstStyle>
            <a:lvl1pPr algn="ctr">
              <a:defRPr sz="1200" b="1">
                <a:solidFill>
                  <a:schemeClr val="tx1"/>
                </a:solidFill>
              </a:defRPr>
            </a:lvl1pPr>
          </a:lstStyle>
          <a:p>
            <a:fld id="{292D2053-54F8-451E-BEDF-AEB262AD325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1331436"/>
            <a:ext cx="9144000" cy="1588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975360"/>
            <a:ext cx="4114800" cy="70104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ts val="400"/>
        </a:spcBef>
        <a:buNone/>
        <a:defRPr sz="1800" b="1" kern="1200" cap="all" spc="0" baseline="0">
          <a:solidFill>
            <a:schemeClr val="bg1">
              <a:lumMod val="75000"/>
              <a:lumOff val="25000"/>
            </a:schemeClr>
          </a:solidFill>
          <a:effectLst/>
          <a:latin typeface="+mj-lt"/>
          <a:ea typeface="+mj-ea"/>
          <a:cs typeface="Tunga" pitchFamily="2"/>
        </a:defRPr>
      </a:lvl1pPr>
    </p:titleStyle>
    <p:bodyStyle>
      <a:lvl1pPr marL="0" indent="0" algn="ctr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Tx/>
        <a:buNone/>
        <a:defRPr sz="2000" b="0" i="0" kern="1200" cap="none" spc="30" baseline="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Tahoma" pitchFamily="34" charset="0"/>
        </a:defRPr>
      </a:lvl2pPr>
      <a:lvl3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3pPr>
      <a:lvl4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Tahoma" pitchFamily="34" charset="0"/>
        </a:defRPr>
      </a:lvl4pPr>
      <a:lvl5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400" kern="1200" baseline="0">
          <a:solidFill>
            <a:schemeClr val="tx1"/>
          </a:solidFill>
          <a:latin typeface="+mn-lt"/>
          <a:ea typeface="+mn-ea"/>
          <a:cs typeface="Tahoma" pitchFamily="34" charset="0"/>
        </a:defRPr>
      </a:lvl5pPr>
      <a:lvl6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0" y="4800600"/>
            <a:ext cx="3048000" cy="381000"/>
          </a:xfrm>
        </p:spPr>
        <p:txBody>
          <a:bodyPr>
            <a:noAutofit/>
          </a:bodyPr>
          <a:lstStyle/>
          <a:p>
            <a:endParaRPr lang="en-US" sz="2400" b="1" dirty="0" smtClean="0">
              <a:solidFill>
                <a:schemeClr val="tx1"/>
              </a:solidFill>
            </a:endParaRPr>
          </a:p>
          <a:p>
            <a:r>
              <a:rPr lang="en-US" sz="2400" b="1" dirty="0" smtClean="0">
                <a:solidFill>
                  <a:schemeClr val="tx1"/>
                </a:solidFill>
              </a:rPr>
              <a:t>-</a:t>
            </a:r>
            <a:r>
              <a:rPr lang="en-US" sz="2400" b="1" dirty="0" smtClean="0">
                <a:solidFill>
                  <a:schemeClr val="tx1"/>
                </a:solidFill>
                <a:latin typeface="New time roman"/>
              </a:rPr>
              <a:t>Peak Performers</a:t>
            </a:r>
            <a:endParaRPr lang="en-US" sz="2400" b="1" dirty="0">
              <a:solidFill>
                <a:schemeClr val="tx1"/>
              </a:solidFill>
              <a:latin typeface="New time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133600"/>
            <a:ext cx="5334000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New time roman"/>
              </a:rPr>
              <a:t>MJCAS - Blog</a:t>
            </a:r>
            <a:endParaRPr lang="en-US" sz="4000" dirty="0">
              <a:latin typeface="New time roman"/>
            </a:endParaRPr>
          </a:p>
        </p:txBody>
      </p:sp>
    </p:spTree>
    <p:extLst>
      <p:ext uri="{BB962C8B-B14F-4D97-AF65-F5344CB8AC3E}">
        <p14:creationId xmlns:p14="http://schemas.microsoft.com/office/powerpoint/2010/main" val="166686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Screenshot (8).png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23528" y="1556792"/>
            <a:ext cx="8581142" cy="4824536"/>
          </a:xfr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483768" y="548680"/>
            <a:ext cx="4114800" cy="701040"/>
          </a:xfrm>
        </p:spPr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Log In Page</a:t>
            </a:r>
            <a:endParaRPr lang="en-IN" sz="3200" cap="none" dirty="0">
              <a:latin typeface="New time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Screenshot (9).png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23528" y="1628800"/>
            <a:ext cx="8424936" cy="4880729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483768" y="620688"/>
            <a:ext cx="4114800" cy="701040"/>
          </a:xfrm>
        </p:spPr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Register Page</a:t>
            </a:r>
            <a:endParaRPr lang="en-IN" sz="3200" cap="none" dirty="0">
              <a:latin typeface="New time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Screenshot (19) (1).png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95536" y="1700808"/>
            <a:ext cx="8376618" cy="4709548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555776" y="620688"/>
            <a:ext cx="4114800" cy="701040"/>
          </a:xfrm>
        </p:spPr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Home Page</a:t>
            </a:r>
            <a:endParaRPr lang="en-IN" sz="3200" cap="none" dirty="0">
              <a:latin typeface="New time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Screenshot (17) (1).png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23528" y="1628800"/>
            <a:ext cx="8520634" cy="4790517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483768" y="548680"/>
            <a:ext cx="4114800" cy="701040"/>
          </a:xfrm>
        </p:spPr>
        <p:txBody>
          <a:bodyPr>
            <a:noAutofit/>
          </a:bodyPr>
          <a:lstStyle/>
          <a:p>
            <a:r>
              <a:rPr lang="en-US" sz="3200" cap="none" dirty="0" smtClean="0">
                <a:latin typeface="New time roman"/>
              </a:rPr>
              <a:t>Explore More Page</a:t>
            </a:r>
            <a:endParaRPr lang="en-IN" sz="3200" cap="none" dirty="0">
              <a:latin typeface="New time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483768" y="620688"/>
            <a:ext cx="4114800" cy="701040"/>
          </a:xfrm>
        </p:spPr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Courses Page</a:t>
            </a:r>
            <a:endParaRPr lang="en-IN" sz="3200" cap="none" dirty="0">
              <a:latin typeface="New time roman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556792"/>
            <a:ext cx="8457872" cy="4755232"/>
          </a:xfrm>
        </p:spPr>
      </p:pic>
      <p:sp>
        <p:nvSpPr>
          <p:cNvPr id="6" name="TextBox 5"/>
          <p:cNvSpPr txBox="1"/>
          <p:nvPr/>
        </p:nvSpPr>
        <p:spPr>
          <a:xfrm>
            <a:off x="6876256" y="6346194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</a:schemeClr>
                </a:solidFill>
              </a:rPr>
              <a:t>Youtube.com</a:t>
            </a:r>
          </a:p>
          <a:p>
            <a:endParaRPr lang="en-US" sz="9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483768" y="620688"/>
            <a:ext cx="4114800" cy="701040"/>
          </a:xfrm>
        </p:spPr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Events Page</a:t>
            </a:r>
            <a:endParaRPr lang="en-IN" sz="3200" cap="none" dirty="0">
              <a:latin typeface="New time roman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628800"/>
            <a:ext cx="8709216" cy="4896544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Screenshot (15).png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95535" y="1556792"/>
            <a:ext cx="8453063" cy="4752528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483768" y="620688"/>
            <a:ext cx="4114800" cy="701040"/>
          </a:xfrm>
        </p:spPr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Christmas Page</a:t>
            </a:r>
            <a:endParaRPr lang="en-IN" sz="3200" cap="none" dirty="0">
              <a:latin typeface="New time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25).png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23528" y="1556792"/>
            <a:ext cx="8376618" cy="4824536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11760" y="548680"/>
            <a:ext cx="4114800" cy="701040"/>
          </a:xfrm>
        </p:spPr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Sports Page</a:t>
            </a:r>
            <a:endParaRPr lang="en-IN" sz="3200" cap="none" dirty="0">
              <a:latin typeface="New time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67744" y="404664"/>
            <a:ext cx="5057796" cy="841296"/>
          </a:xfrm>
        </p:spPr>
        <p:txBody>
          <a:bodyPr>
            <a:noAutofit/>
          </a:bodyPr>
          <a:lstStyle/>
          <a:p>
            <a:r>
              <a:rPr lang="en-US" sz="3000" cap="none" dirty="0" smtClean="0">
                <a:latin typeface="New time roman"/>
              </a:rPr>
              <a:t>Empowering page</a:t>
            </a:r>
            <a:endParaRPr lang="en-IN" sz="3000" cap="none" dirty="0">
              <a:latin typeface="New time roman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556792"/>
            <a:ext cx="8314265" cy="4896544"/>
          </a:xfrm>
        </p:spPr>
      </p:pic>
    </p:spTree>
    <p:extLst>
      <p:ext uri="{BB962C8B-B14F-4D97-AF65-F5344CB8AC3E}">
        <p14:creationId xmlns:p14="http://schemas.microsoft.com/office/powerpoint/2010/main" val="36071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67744" y="404664"/>
            <a:ext cx="5057796" cy="841296"/>
          </a:xfrm>
        </p:spPr>
        <p:txBody>
          <a:bodyPr>
            <a:noAutofit/>
          </a:bodyPr>
          <a:lstStyle/>
          <a:p>
            <a:r>
              <a:rPr lang="en-US" sz="3000" cap="none" dirty="0">
                <a:latin typeface="New time roman"/>
              </a:rPr>
              <a:t>Capturing Moments Page</a:t>
            </a:r>
            <a:endParaRPr lang="en-IN" sz="3000" cap="none" dirty="0">
              <a:latin typeface="New time roman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700808"/>
            <a:ext cx="8376618" cy="4709549"/>
          </a:xfrm>
        </p:spPr>
      </p:pic>
      <p:sp>
        <p:nvSpPr>
          <p:cNvPr id="6" name="TextBox 5"/>
          <p:cNvSpPr txBox="1"/>
          <p:nvPr/>
        </p:nvSpPr>
        <p:spPr>
          <a:xfrm>
            <a:off x="7020273" y="6488668"/>
            <a:ext cx="20702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tx1">
                    <a:lumMod val="50000"/>
                  </a:schemeClr>
                </a:solidFill>
              </a:rPr>
              <a:t>Youtube.com</a:t>
            </a:r>
            <a:endParaRPr lang="en-US" sz="9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63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43240" y="2500306"/>
            <a:ext cx="46434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3200" dirty="0" smtClean="0"/>
          </a:p>
          <a:p>
            <a:endParaRPr lang="en-IN" sz="32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6677307"/>
              </p:ext>
            </p:extLst>
          </p:nvPr>
        </p:nvGraphicFramePr>
        <p:xfrm>
          <a:off x="857224" y="408594"/>
          <a:ext cx="7643866" cy="5999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4493"/>
                <a:gridCol w="3130911"/>
                <a:gridCol w="3618462"/>
              </a:tblGrid>
              <a:tr h="550412">
                <a:tc grid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5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Peak Performers</a:t>
                      </a:r>
                      <a:endParaRPr lang="en-IN" sz="25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endParaRPr lang="en-IN" sz="28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b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endParaRPr lang="en-IN" sz="28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b">
                    <a:solidFill>
                      <a:schemeClr val="bg1"/>
                    </a:solidFill>
                  </a:tcPr>
                </a:tc>
              </a:tr>
              <a:tr h="550412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300" b="1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S.no</a:t>
                      </a:r>
                      <a:endParaRPr lang="en-IN" sz="2300" b="1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300" b="1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Name</a:t>
                      </a:r>
                      <a:endParaRPr lang="en-IN" sz="2300" b="1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300" b="1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ID</a:t>
                      </a:r>
                      <a:endParaRPr lang="en-IN" sz="2300" b="1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72010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1.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S.Suvathi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2122j1478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58628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2.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IN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Sangamithirai M 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IN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 2122k2680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58628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3.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IN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M.Selvapriya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IN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2122k2681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61724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4.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I.Merline Sugirtha 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2126j0392</a:t>
                      </a:r>
                      <a:endParaRPr lang="en-IN" sz="2400" dirty="0"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58628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5.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IN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S.Sasimary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IN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2122j1475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58628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6.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IN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G.Kousalya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IN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 2122k2669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58628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7.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IN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S.Sindhuja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IN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2122k2683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58628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8.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Snehalata Nayak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22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2122k2684</a:t>
                      </a:r>
                      <a:endParaRPr lang="en-IN" sz="22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-756592" y="18448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9) (1).png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23528" y="1556792"/>
            <a:ext cx="8592642" cy="4896544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83768" y="548680"/>
            <a:ext cx="4114800" cy="701040"/>
          </a:xfrm>
        </p:spPr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About Us Page</a:t>
            </a:r>
            <a:endParaRPr lang="en-IN" sz="3200" cap="none" dirty="0">
              <a:latin typeface="New time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10).png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67544" y="1700808"/>
            <a:ext cx="8340107" cy="475252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83768" y="548680"/>
            <a:ext cx="4114800" cy="701040"/>
          </a:xfrm>
        </p:spPr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Contact Us Page</a:t>
            </a:r>
            <a:endParaRPr lang="en-IN" sz="3200" cap="none" dirty="0">
              <a:latin typeface="New time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990600" y="2057400"/>
            <a:ext cx="8229600" cy="4075176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Creative writing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Information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Sharing opinion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Entertaining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Regular updates</a:t>
            </a:r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cap="none" dirty="0" smtClean="0">
                <a:latin typeface="New time roman"/>
              </a:rPr>
              <a:t>Unique</a:t>
            </a:r>
            <a:endParaRPr lang="en-US" sz="3600" cap="none" dirty="0">
              <a:latin typeface="New time roman"/>
            </a:endParaRPr>
          </a:p>
        </p:txBody>
      </p:sp>
    </p:spTree>
    <p:extLst>
      <p:ext uri="{BB962C8B-B14F-4D97-AF65-F5344CB8AC3E}">
        <p14:creationId xmlns:p14="http://schemas.microsoft.com/office/powerpoint/2010/main" val="308658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219200" y="2133600"/>
            <a:ext cx="8229600" cy="4075176"/>
          </a:xfrm>
        </p:spPr>
        <p:txBody>
          <a:bodyPr>
            <a:noAutofit/>
          </a:bodyPr>
          <a:lstStyle/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 </a:t>
            </a:r>
            <a:r>
              <a:rPr lang="en-US" sz="2400" dirty="0">
                <a:latin typeface="New time roman"/>
              </a:rPr>
              <a:t>Co- curricular </a:t>
            </a:r>
            <a:r>
              <a:rPr lang="en-US" sz="2400" dirty="0" smtClean="0">
                <a:latin typeface="New time roman"/>
              </a:rPr>
              <a:t>activities</a:t>
            </a:r>
            <a:endParaRPr lang="en-US" sz="2400" dirty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 </a:t>
            </a:r>
            <a:r>
              <a:rPr lang="en-US" sz="2400" dirty="0">
                <a:latin typeface="New time roman"/>
              </a:rPr>
              <a:t>Community </a:t>
            </a:r>
            <a:r>
              <a:rPr lang="en-US" sz="2400" dirty="0" smtClean="0">
                <a:latin typeface="New time roman"/>
              </a:rPr>
              <a:t>engagement</a:t>
            </a:r>
            <a:endParaRPr lang="en-US" sz="2400" dirty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 </a:t>
            </a:r>
            <a:r>
              <a:rPr lang="en-US" sz="2400" dirty="0">
                <a:latin typeface="New time roman"/>
              </a:rPr>
              <a:t>Campus </a:t>
            </a:r>
            <a:r>
              <a:rPr lang="en-US" sz="2400" dirty="0" smtClean="0">
                <a:latin typeface="New time roman"/>
              </a:rPr>
              <a:t>Facilities</a:t>
            </a:r>
            <a:endParaRPr lang="en-US" sz="2400" dirty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Library </a:t>
            </a:r>
            <a:r>
              <a:rPr lang="en-US" sz="2400" dirty="0">
                <a:latin typeface="New time roman"/>
              </a:rPr>
              <a:t>and Resource </a:t>
            </a:r>
            <a:r>
              <a:rPr lang="en-US" sz="2400" dirty="0" smtClean="0">
                <a:latin typeface="New time roman"/>
              </a:rPr>
              <a:t>center</a:t>
            </a:r>
            <a:endParaRPr lang="en-US" sz="2400" dirty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Sports</a:t>
            </a:r>
            <a:endParaRPr lang="en-US" sz="2400" dirty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algn="l">
              <a:lnSpc>
                <a:spcPct val="150000"/>
              </a:lnSpc>
            </a:pPr>
            <a:endParaRPr lang="en-US" sz="2400" dirty="0" smtClean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>
              <a:latin typeface="New time roman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Advantages</a:t>
            </a:r>
            <a:endParaRPr lang="en-US" sz="3200" cap="none" dirty="0">
              <a:latin typeface="New time roman"/>
            </a:endParaRPr>
          </a:p>
        </p:txBody>
      </p:sp>
    </p:spTree>
    <p:extLst>
      <p:ext uri="{BB962C8B-B14F-4D97-AF65-F5344CB8AC3E}">
        <p14:creationId xmlns:p14="http://schemas.microsoft.com/office/powerpoint/2010/main" val="4199834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219200" y="2133600"/>
            <a:ext cx="8229600" cy="4075176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Technical problems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Time management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Need maintenance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Write regularly.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Network issues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>
              <a:latin typeface="New time roman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Disadvantage</a:t>
            </a:r>
            <a:endParaRPr lang="en-US" sz="3200" cap="none" dirty="0">
              <a:latin typeface="New time roman"/>
            </a:endParaRPr>
          </a:p>
        </p:txBody>
      </p:sp>
    </p:spTree>
    <p:extLst>
      <p:ext uri="{BB962C8B-B14F-4D97-AF65-F5344CB8AC3E}">
        <p14:creationId xmlns:p14="http://schemas.microsoft.com/office/powerpoint/2010/main" val="1727740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914400" y="2000240"/>
            <a:ext cx="8229600" cy="4075176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  Lessons learnt</a:t>
            </a: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  College doesn’t mold only academic power </a:t>
            </a: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  College popular </a:t>
            </a: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algn="l">
              <a:lnSpc>
                <a:spcPct val="150000"/>
              </a:lnSpc>
            </a:pPr>
            <a:endParaRPr lang="en-US" sz="2400" dirty="0" smtClean="0">
              <a:latin typeface="New time roman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endParaRPr lang="en-IN" sz="2400" dirty="0">
              <a:latin typeface="New time roman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Conclusion</a:t>
            </a:r>
            <a:endParaRPr lang="en-IN" sz="3200" cap="none" dirty="0">
              <a:latin typeface="New time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565400" y="2397760"/>
            <a:ext cx="4013200" cy="878840"/>
          </a:xfrm>
        </p:spPr>
        <p:txBody>
          <a:bodyPr>
            <a:noAutofit/>
          </a:bodyPr>
          <a:lstStyle/>
          <a:p>
            <a:r>
              <a:rPr lang="en-US" sz="4400" dirty="0" smtClean="0">
                <a:latin typeface="New time roman"/>
              </a:rPr>
              <a:t>Q &amp; A</a:t>
            </a:r>
            <a:endParaRPr lang="en-US" sz="4400" dirty="0">
              <a:latin typeface="New time roman"/>
            </a:endParaRPr>
          </a:p>
        </p:txBody>
      </p:sp>
    </p:spTree>
    <p:extLst>
      <p:ext uri="{BB962C8B-B14F-4D97-AF65-F5344CB8AC3E}">
        <p14:creationId xmlns:p14="http://schemas.microsoft.com/office/powerpoint/2010/main" val="1089326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565400" y="2397760"/>
            <a:ext cx="4013200" cy="878840"/>
          </a:xfrm>
        </p:spPr>
        <p:txBody>
          <a:bodyPr>
            <a:noAutofit/>
          </a:bodyPr>
          <a:lstStyle/>
          <a:p>
            <a:r>
              <a:rPr lang="en-US" sz="4000" cap="none" dirty="0" smtClean="0">
                <a:latin typeface="New time roman"/>
              </a:rPr>
              <a:t>Thank You!</a:t>
            </a:r>
            <a:endParaRPr lang="en-US" sz="4000" cap="none" dirty="0">
              <a:latin typeface="New time roman"/>
            </a:endParaRPr>
          </a:p>
        </p:txBody>
      </p:sp>
    </p:spTree>
    <p:extLst>
      <p:ext uri="{BB962C8B-B14F-4D97-AF65-F5344CB8AC3E}">
        <p14:creationId xmlns:p14="http://schemas.microsoft.com/office/powerpoint/2010/main" val="53556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219200" y="2133600"/>
            <a:ext cx="8229600" cy="4075176"/>
          </a:xfrm>
        </p:spPr>
        <p:txBody>
          <a:bodyPr>
            <a:noAutofit/>
          </a:bodyPr>
          <a:lstStyle/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Blog or weblog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Online diary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WIIFM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Word choice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Presentation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Don’t mislead people</a:t>
            </a:r>
          </a:p>
          <a:p>
            <a:pPr algn="l">
              <a:lnSpc>
                <a:spcPct val="150000"/>
              </a:lnSpc>
            </a:pPr>
            <a:endParaRPr lang="en-US" sz="2400" dirty="0" smtClean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algn="l">
              <a:lnSpc>
                <a:spcPct val="150000"/>
              </a:lnSpc>
            </a:pPr>
            <a:endParaRPr lang="en-US" sz="2400" dirty="0" smtClean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>
              <a:latin typeface="New time roman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Introduction</a:t>
            </a:r>
            <a:endParaRPr lang="en-US" sz="3200" cap="none" dirty="0">
              <a:latin typeface="New time roman"/>
            </a:endParaRPr>
          </a:p>
        </p:txBody>
      </p:sp>
    </p:spTree>
    <p:extLst>
      <p:ext uri="{BB962C8B-B14F-4D97-AF65-F5344CB8AC3E}">
        <p14:creationId xmlns:p14="http://schemas.microsoft.com/office/powerpoint/2010/main" val="86022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219200" y="2133600"/>
            <a:ext cx="8229600" cy="4075176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endParaRPr lang="en-US" sz="2400" dirty="0" smtClean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Michael job college of arts &amp; science for women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History &amp; background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Mission &amp; vision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Students life</a:t>
            </a: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algn="l">
              <a:lnSpc>
                <a:spcPct val="150000"/>
              </a:lnSpc>
            </a:pPr>
            <a:endParaRPr lang="en-US" sz="2400" dirty="0" smtClean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 marL="342900" indent="-342900"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>
              <a:latin typeface="New time roman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MJCAS-Blog</a:t>
            </a:r>
            <a:endParaRPr lang="en-US" sz="3200" cap="none" dirty="0">
              <a:latin typeface="New time roman"/>
            </a:endParaRPr>
          </a:p>
        </p:txBody>
      </p:sp>
    </p:spTree>
    <p:extLst>
      <p:ext uri="{BB962C8B-B14F-4D97-AF65-F5344CB8AC3E}">
        <p14:creationId xmlns:p14="http://schemas.microsoft.com/office/powerpoint/2010/main" val="250470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69771"/>
              </p:ext>
            </p:extLst>
          </p:nvPr>
        </p:nvGraphicFramePr>
        <p:xfrm>
          <a:off x="1403648" y="1412776"/>
          <a:ext cx="6336704" cy="384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3423"/>
                <a:gridCol w="3193281"/>
              </a:tblGrid>
              <a:tr h="1152128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New time roman"/>
                        </a:rPr>
                        <a:t>Coding languages used</a:t>
                      </a:r>
                      <a:endParaRPr lang="en-US" sz="2800" dirty="0">
                        <a:latin typeface="New time roman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 smtClean="0">
                        <a:latin typeface="New time roman"/>
                      </a:endParaRPr>
                    </a:p>
                    <a:p>
                      <a:r>
                        <a:rPr lang="en-US" sz="2800" dirty="0" smtClean="0">
                          <a:latin typeface="New time roman"/>
                        </a:rPr>
                        <a:t>Software used</a:t>
                      </a:r>
                      <a:endParaRPr lang="en-US" sz="2800" dirty="0">
                        <a:latin typeface="New time roman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2697300"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sz="24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Html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sz="24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Css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sz="24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JavaScript</a:t>
                      </a:r>
                      <a:endParaRPr lang="en-US" sz="2400" dirty="0">
                        <a:solidFill>
                          <a:schemeClr val="tx1"/>
                        </a:solidFill>
                        <a:latin typeface="New time roman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sz="24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Notepad</a:t>
                      </a: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sz="2400" dirty="0" smtClean="0">
                          <a:solidFill>
                            <a:schemeClr val="tx1"/>
                          </a:solidFill>
                          <a:latin typeface="New time roman"/>
                        </a:rPr>
                        <a:t>Visual Studio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95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990600" y="2133600"/>
            <a:ext cx="7391400" cy="3998976"/>
          </a:xfrm>
        </p:spPr>
        <p:txBody>
          <a:bodyPr/>
          <a:lstStyle/>
          <a:p>
            <a:pPr algn="l">
              <a:lnSpc>
                <a:spcPct val="200000"/>
              </a:lnSpc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cap="none" dirty="0" smtClean="0">
                <a:latin typeface="New time roman"/>
              </a:rPr>
              <a:t>Time Line</a:t>
            </a:r>
            <a:endParaRPr lang="en-US" sz="3600" cap="none" dirty="0">
              <a:latin typeface="New time roman"/>
            </a:endParaRPr>
          </a:p>
        </p:txBody>
      </p:sp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1150572974"/>
              </p:ext>
            </p:extLst>
          </p:nvPr>
        </p:nvGraphicFramePr>
        <p:xfrm>
          <a:off x="91440" y="1746227"/>
          <a:ext cx="9052560" cy="5120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9130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071538" y="2428868"/>
            <a:ext cx="8229600" cy="4075176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  How to create blog</a:t>
            </a: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  More about MJCAS</a:t>
            </a: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  More tags</a:t>
            </a: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  Cope up with team</a:t>
            </a: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New time roman"/>
              </a:rPr>
              <a:t>  Communicating with others</a:t>
            </a: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endParaRPr lang="en-US" sz="2400" dirty="0" smtClean="0">
              <a:latin typeface="New time roman"/>
            </a:endParaRPr>
          </a:p>
          <a:p>
            <a:pPr>
              <a:lnSpc>
                <a:spcPct val="150000"/>
              </a:lnSpc>
            </a:pPr>
            <a:endParaRPr lang="en-IN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What  We  Learnt?</a:t>
            </a:r>
            <a:endParaRPr lang="en-IN" sz="3200" cap="none" dirty="0">
              <a:latin typeface="New time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83768" y="620688"/>
            <a:ext cx="4114800" cy="701040"/>
          </a:xfrm>
        </p:spPr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Launch Page</a:t>
            </a:r>
            <a:endParaRPr lang="en-IN" sz="3200" cap="none" dirty="0">
              <a:latin typeface="New time roman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484784"/>
            <a:ext cx="8640960" cy="4968551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83768" y="620688"/>
            <a:ext cx="4114800" cy="701040"/>
          </a:xfrm>
        </p:spPr>
        <p:txBody>
          <a:bodyPr>
            <a:normAutofit/>
          </a:bodyPr>
          <a:lstStyle/>
          <a:p>
            <a:r>
              <a:rPr lang="en-US" sz="3200" cap="none" dirty="0" smtClean="0">
                <a:latin typeface="New time roman"/>
              </a:rPr>
              <a:t>Welcome page </a:t>
            </a:r>
            <a:endParaRPr lang="en-IN" sz="3200" cap="none" dirty="0">
              <a:latin typeface="New time roman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700808"/>
            <a:ext cx="8220104" cy="4621553"/>
          </a:xfrm>
        </p:spPr>
      </p:pic>
    </p:spTree>
    <p:extLst>
      <p:ext uri="{BB962C8B-B14F-4D97-AF65-F5344CB8AC3E}">
        <p14:creationId xmlns:p14="http://schemas.microsoft.com/office/powerpoint/2010/main" val="362192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lackTie">
  <a:themeElements>
    <a:clrScheme name="BlackTie">
      <a:dk1>
        <a:srgbClr val="000000"/>
      </a:dk1>
      <a:lt1>
        <a:srgbClr val="FFFFFF"/>
      </a:lt1>
      <a:dk2>
        <a:srgbClr val="46464A"/>
      </a:dk2>
      <a:lt2>
        <a:srgbClr val="E3DCCF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BlackTie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20000"/>
              </a:schemeClr>
            </a:gs>
            <a:gs pos="30000">
              <a:schemeClr val="phClr">
                <a:tint val="61000"/>
                <a:satMod val="220000"/>
              </a:schemeClr>
            </a:gs>
            <a:gs pos="45000">
              <a:schemeClr val="phClr">
                <a:tint val="66000"/>
                <a:satMod val="240000"/>
              </a:schemeClr>
            </a:gs>
            <a:gs pos="55000">
              <a:schemeClr val="phClr">
                <a:tint val="66000"/>
                <a:satMod val="220000"/>
              </a:schemeClr>
            </a:gs>
            <a:gs pos="73000">
              <a:schemeClr val="phClr">
                <a:tint val="61000"/>
                <a:satMod val="220000"/>
              </a:schemeClr>
            </a:gs>
            <a:gs pos="100000">
              <a:schemeClr val="phClr">
                <a:tint val="45000"/>
                <a:satMod val="22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  <a:satMod val="110000"/>
              </a:schemeClr>
            </a:gs>
            <a:gs pos="30000">
              <a:schemeClr val="phClr">
                <a:shade val="90000"/>
                <a:satMod val="120000"/>
              </a:schemeClr>
            </a:gs>
            <a:gs pos="45000">
              <a:schemeClr val="phClr">
                <a:shade val="100000"/>
                <a:satMod val="128000"/>
              </a:schemeClr>
            </a:gs>
            <a:gs pos="55000">
              <a:schemeClr val="phClr">
                <a:shade val="100000"/>
                <a:satMod val="128000"/>
              </a:schemeClr>
            </a:gs>
            <a:gs pos="73000">
              <a:schemeClr val="phClr">
                <a:shade val="90000"/>
                <a:satMod val="120000"/>
              </a:schemeClr>
            </a:gs>
            <a:gs pos="100000">
              <a:schemeClr val="phClr">
                <a:shade val="63000"/>
                <a:satMod val="110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190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7150" dist="38100" dir="5400000" algn="br" rotWithShape="0">
              <a:srgbClr val="000000">
                <a:alpha val="5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1800000"/>
            </a:lightRig>
          </a:scene3d>
          <a:sp3d>
            <a:bevelT w="44450" h="31750" prst="coolSlant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20000"/>
              </a:schemeClr>
            </a:duotone>
          </a:blip>
          <a:stretch/>
        </a:blip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30000"/>
                <a:satMod val="255000"/>
              </a:schemeClr>
            </a:gs>
          </a:gsLst>
          <a:path path="circle">
            <a:fillToRect l="50000" t="-80000" r="50000" b="18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Black Tie</Template>
  <TotalTime>453</TotalTime>
  <Words>209</Words>
  <Application>Microsoft Office PowerPoint</Application>
  <PresentationFormat>On-screen Show (4:3)</PresentationFormat>
  <Paragraphs>113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BlackTie</vt:lpstr>
      <vt:lpstr>MJCAS - Blog</vt:lpstr>
      <vt:lpstr>PowerPoint Presentation</vt:lpstr>
      <vt:lpstr>Introduction</vt:lpstr>
      <vt:lpstr>MJCAS-Blog</vt:lpstr>
      <vt:lpstr>PowerPoint Presentation</vt:lpstr>
      <vt:lpstr>Time Line</vt:lpstr>
      <vt:lpstr>What  We  Learnt?</vt:lpstr>
      <vt:lpstr>Launch Page</vt:lpstr>
      <vt:lpstr>Welcome page </vt:lpstr>
      <vt:lpstr>Log In Page</vt:lpstr>
      <vt:lpstr>Register Page</vt:lpstr>
      <vt:lpstr>Home Page</vt:lpstr>
      <vt:lpstr>Explore More Page</vt:lpstr>
      <vt:lpstr>Courses Page</vt:lpstr>
      <vt:lpstr>Events Page</vt:lpstr>
      <vt:lpstr>Christmas Page</vt:lpstr>
      <vt:lpstr>Sports Page</vt:lpstr>
      <vt:lpstr>Empowering page</vt:lpstr>
      <vt:lpstr>Capturing Moments Page</vt:lpstr>
      <vt:lpstr>About Us Page</vt:lpstr>
      <vt:lpstr>Contact Us Page</vt:lpstr>
      <vt:lpstr>Unique</vt:lpstr>
      <vt:lpstr>Advantages</vt:lpstr>
      <vt:lpstr>Disadvantage</vt:lpstr>
      <vt:lpstr>Conclusion</vt:lpstr>
      <vt:lpstr>Q &amp; A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Blog</dc:title>
  <dc:creator>sabina</dc:creator>
  <cp:lastModifiedBy>sabina</cp:lastModifiedBy>
  <cp:revision>51</cp:revision>
  <dcterms:created xsi:type="dcterms:W3CDTF">2023-12-27T14:18:03Z</dcterms:created>
  <dcterms:modified xsi:type="dcterms:W3CDTF">2023-12-29T15:58:51Z</dcterms:modified>
</cp:coreProperties>
</file>